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GUIDANCE AND COUNSELLING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UNIT-2</a:t>
            </a:r>
          </a:p>
          <a:p>
            <a:pPr>
              <a:buNone/>
            </a:pPr>
            <a:r>
              <a:rPr lang="en-US" dirty="0" smtClean="0"/>
              <a:t>INTRODUCTION TO COUNSELLING</a:t>
            </a:r>
          </a:p>
          <a:p>
            <a:pPr>
              <a:buNone/>
            </a:pPr>
            <a:r>
              <a:rPr lang="en-US" dirty="0" smtClean="0"/>
              <a:t>TOPIC- APPROACHES TO COUNSELLING LECTURE-II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PRESENTED BY: </a:t>
            </a:r>
          </a:p>
          <a:p>
            <a:pPr algn="r">
              <a:buNone/>
            </a:pPr>
            <a:r>
              <a:rPr lang="en-US" dirty="0" smtClean="0"/>
              <a:t>DR. MAHASHEVTA</a:t>
            </a:r>
          </a:p>
          <a:p>
            <a:pPr algn="r">
              <a:buNone/>
            </a:pPr>
            <a:r>
              <a:rPr lang="en-US" dirty="0" smtClean="0"/>
              <a:t>GAUR BRAHMAN COLLEGE OF EDUCATION, ROHTAK.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Non-directive Approach to </a:t>
            </a:r>
            <a:r>
              <a:rPr lang="en-US" dirty="0" err="1" smtClean="0"/>
              <a:t>Counselling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   </a:t>
            </a:r>
          </a:p>
          <a:p>
            <a:pPr algn="just">
              <a:buNone/>
            </a:pPr>
            <a:r>
              <a:rPr lang="en-US" sz="2800" dirty="0" smtClean="0"/>
              <a:t>In this approach, the </a:t>
            </a:r>
            <a:r>
              <a:rPr lang="en-US" sz="2800" dirty="0" err="1" smtClean="0"/>
              <a:t>counsellor</a:t>
            </a:r>
            <a:r>
              <a:rPr lang="en-US" sz="2800" dirty="0" smtClean="0"/>
              <a:t> provides an atmosphere in which the client can fully explore his/her own thoughts and feelings freely without any fear or pressure. Thus by making the counselee understand his/her potentialities, the </a:t>
            </a:r>
            <a:r>
              <a:rPr lang="en-US" sz="2800" dirty="0" err="1" smtClean="0"/>
              <a:t>counsellor</a:t>
            </a:r>
            <a:r>
              <a:rPr lang="en-US" sz="2800" dirty="0" smtClean="0"/>
              <a:t> acts as a catalytic agent. Here, the source of data is the client him/herself and the responsibility for change rests with the counselee rather than with the </a:t>
            </a:r>
            <a:r>
              <a:rPr lang="en-US" sz="2800" dirty="0" err="1" smtClean="0"/>
              <a:t>counsellor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Non-directive Approach to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70000"/>
              </a:lnSpc>
              <a:buNone/>
            </a:pPr>
            <a:endParaRPr lang="en-US" sz="3100" dirty="0" smtClean="0"/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3100" dirty="0" smtClean="0"/>
              <a:t> Carl Rogers is the chief exponent of non-directive </a:t>
            </a:r>
            <a:r>
              <a:rPr lang="en-US" sz="3100" dirty="0" err="1" smtClean="0"/>
              <a:t>counselling</a:t>
            </a:r>
            <a:r>
              <a:rPr lang="en-US" sz="3100" dirty="0" smtClean="0"/>
              <a:t>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3100" dirty="0" smtClean="0"/>
              <a:t>It is also known client-oriented/ centered </a:t>
            </a:r>
            <a:r>
              <a:rPr lang="en-US" sz="3100" dirty="0" err="1" smtClean="0"/>
              <a:t>counselling</a:t>
            </a:r>
            <a:r>
              <a:rPr lang="en-US" sz="3100" dirty="0" smtClean="0"/>
              <a:t>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3100" dirty="0" smtClean="0"/>
              <a:t> Counselor’s role is passive.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3100" dirty="0" smtClean="0"/>
              <a:t> Counselee is active.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Non-directive Approach to 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Counselee is allowed free expression.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dirty="0" err="1" smtClean="0"/>
              <a:t>Counsellor</a:t>
            </a:r>
            <a:r>
              <a:rPr lang="en-US" sz="3200" dirty="0" smtClean="0"/>
              <a:t> only directs and guides.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dirty="0" err="1" smtClean="0"/>
              <a:t>Counsellor</a:t>
            </a:r>
            <a:r>
              <a:rPr lang="en-US" sz="3200" dirty="0" smtClean="0"/>
              <a:t> asks a few questions, so as to think about the solution of the problem.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200" dirty="0" smtClean="0"/>
              <a:t>Counselee takes active part, gains insight into the problem with the help of the counselor and arrives at the decision and action to be taken.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Non-directive Approach to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Role of the counselor is to create an atmosphere in which the counselee can work out his own understanding.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 Emotional aspect rather than the intellectual aspect is stressed.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/>
              <a:t> Counseling relationship is the establishment of the warm, permissive and accepting climate which helps the client to express his self structure.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Non-directive Approach to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Merits: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 Freedom of the individual.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 Relieves tensions due to catharsis.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 Moves toward acceptance of himself.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/>
              <a:t> Confronts weaknesses without feeling threatened.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Non-directive Approach to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en-US" dirty="0" smtClean="0"/>
              <a:t>Demerits: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/>
              <a:t>Time consuming.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/>
              <a:t> Wisdom and </a:t>
            </a:r>
            <a:r>
              <a:rPr lang="en-US" dirty="0" err="1" smtClean="0"/>
              <a:t>judgement</a:t>
            </a:r>
            <a:r>
              <a:rPr lang="en-US" dirty="0" smtClean="0"/>
              <a:t> of the client cannot be relied upon.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dirty="0" smtClean="0"/>
              <a:t> All the problems cannot be sorted out through talking.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323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GUIDANCE AND COUNSELLING</vt:lpstr>
      <vt:lpstr>Non-directive Approach to Counselling</vt:lpstr>
      <vt:lpstr>Non-directive Approach to Counseling</vt:lpstr>
      <vt:lpstr>Non-directive Approach to  Counseling</vt:lpstr>
      <vt:lpstr>Non-directive Approach to Counseling</vt:lpstr>
      <vt:lpstr>Non-directive Approach to counseling</vt:lpstr>
      <vt:lpstr>Non-directive Approach to Counseling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GUIDANCE AND COUNSELLING</dc:title>
  <dc:creator>Abc</dc:creator>
  <cp:lastModifiedBy>Abc</cp:lastModifiedBy>
  <cp:revision>10</cp:revision>
  <dcterms:created xsi:type="dcterms:W3CDTF">2006-08-16T00:00:00Z</dcterms:created>
  <dcterms:modified xsi:type="dcterms:W3CDTF">2020-04-06T16:54:24Z</dcterms:modified>
</cp:coreProperties>
</file>